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marL="742950" indent="-285750" rtl="0">
              <a:defRPr/>
            </a:lvl2pPr>
            <a:lvl3pPr marL="1143000" indent="-228600" rtl="0">
              <a:defRPr/>
            </a:lvl3pPr>
            <a:lvl4pPr marL="1600200" indent="-2286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6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685800" y="355215"/>
            <a:ext cx="7772400" cy="1264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>
              <a:buNone/>
            </a:pPr>
            <a:r>
              <a:rPr lang="en"/>
              <a:t>                 Country:</a:t>
            </a:r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/>
              <a:t>Common Foods</a:t>
            </a:r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/>
              <a:t>Unique Foods</a:t>
            </a:r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/>
              <a:t>Mealtime Customs</a:t>
            </a:r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/>
              <a:t>Famous Dishes</a:t>
            </a:r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/>
              <a:t>Equipment</a:t>
            </a:r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/>
              <a:t>Traditions or Holidays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On-screen Show (4:3)</PresentationFormat>
  <Paragraphs>7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/>
      <vt:lpstr>                 Country:</vt:lpstr>
      <vt:lpstr>Common Foods</vt:lpstr>
      <vt:lpstr>Unique Foods</vt:lpstr>
      <vt:lpstr>Mealtime Customs</vt:lpstr>
      <vt:lpstr>Famous Dishes</vt:lpstr>
      <vt:lpstr>Equipment</vt:lpstr>
      <vt:lpstr>Traditions or Holidays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Country:</dc:title>
  <dc:creator>Sandy</dc:creator>
  <cp:lastModifiedBy>Sandy</cp:lastModifiedBy>
  <cp:revision>1</cp:revision>
  <dcterms:modified xsi:type="dcterms:W3CDTF">2013-01-29T23:26:24Z</dcterms:modified>
</cp:coreProperties>
</file>